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9" d="100"/>
          <a:sy n="159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6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3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8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4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3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Macintosh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Yoder</dc:creator>
  <cp:lastModifiedBy>Matt Yoder</cp:lastModifiedBy>
  <cp:revision>3</cp:revision>
  <dcterms:created xsi:type="dcterms:W3CDTF">2017-10-03T03:34:01Z</dcterms:created>
  <dcterms:modified xsi:type="dcterms:W3CDTF">2017-10-03T04:26:11Z</dcterms:modified>
</cp:coreProperties>
</file>